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notesMasterIdLst>
    <p:notesMasterId r:id="rId15"/>
  </p:notesMasterIdLst>
  <p:sldIdLst>
    <p:sldId id="264" r:id="rId2"/>
    <p:sldId id="269" r:id="rId3"/>
    <p:sldId id="284" r:id="rId4"/>
    <p:sldId id="293" r:id="rId5"/>
    <p:sldId id="287" r:id="rId6"/>
    <p:sldId id="285" r:id="rId7"/>
    <p:sldId id="286" r:id="rId8"/>
    <p:sldId id="288" r:id="rId9"/>
    <p:sldId id="289" r:id="rId10"/>
    <p:sldId id="290" r:id="rId11"/>
    <p:sldId id="291" r:id="rId12"/>
    <p:sldId id="292" r:id="rId13"/>
    <p:sldId id="283" r:id="rId1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FF91059D-5CC4-4C9D-8799-F8F93FDA8E61}">
          <p14:sldIdLst/>
        </p14:section>
        <p14:section name="Раздел без заголовка" id="{56E8FA6E-D87F-48E9-BEF3-563678A929B0}">
          <p14:sldIdLst>
            <p14:sldId id="264"/>
            <p14:sldId id="269"/>
            <p14:sldId id="284"/>
            <p14:sldId id="293"/>
            <p14:sldId id="287"/>
            <p14:sldId id="285"/>
            <p14:sldId id="286"/>
            <p14:sldId id="288"/>
            <p14:sldId id="289"/>
            <p14:sldId id="290"/>
            <p14:sldId id="291"/>
            <p14:sldId id="292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CCFF99"/>
    <a:srgbClr val="D21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>
      <p:cViewPr varScale="1">
        <p:scale>
          <a:sx n="83" d="100"/>
          <a:sy n="83" d="100"/>
        </p:scale>
        <p:origin x="17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2605F-42EE-4F60-8221-C059E6F9D2C5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45FD6-056D-4D09-A4C6-5345AA94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977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082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368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644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736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419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3397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970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029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530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01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683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786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976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948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254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4249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063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0A596-A72F-491C-A9EF-3FBB047A2B2A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F07908A-114A-4F5E-8283-A700CED626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76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8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99858" y="4903827"/>
            <a:ext cx="81167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altLang="ru-RU" sz="1600" b="1" dirty="0" smtClean="0">
              <a:solidFill>
                <a:srgbClr val="26267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600" b="1" dirty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altLang="ru-RU" sz="16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Брагина Т.В., педагог-психолог </a:t>
            </a:r>
          </a:p>
          <a:p>
            <a:pPr algn="ctr"/>
            <a:r>
              <a:rPr lang="ru-RU" altLang="ru-RU" sz="1600" b="1" dirty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ГБУ «Центр диагностики и консультирования» КК</a:t>
            </a:r>
            <a:endParaRPr lang="ru-RU" altLang="ru-RU" sz="1600" b="1" dirty="0">
              <a:solidFill>
                <a:srgbClr val="26267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араллелограмм 24"/>
          <p:cNvSpPr/>
          <p:nvPr/>
        </p:nvSpPr>
        <p:spPr>
          <a:xfrm>
            <a:off x="-36512" y="55913"/>
            <a:ext cx="9156849" cy="949954"/>
          </a:xfrm>
          <a:prstGeom prst="parallelogram">
            <a:avLst>
              <a:gd name="adj" fmla="val 37012"/>
            </a:avLst>
          </a:prstGeom>
          <a:solidFill>
            <a:schemeClr val="bg2">
              <a:lumMod val="9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осуществляющее психолого-педагогическую и медико-социальную помощь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диагностики и консультирования» Краснодарского края</a:t>
            </a:r>
            <a:endParaRPr lang="ru-RU" sz="14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6" name="Параллелограмм 25"/>
          <p:cNvSpPr/>
          <p:nvPr/>
        </p:nvSpPr>
        <p:spPr>
          <a:xfrm>
            <a:off x="7639325" y="3244441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араллелограмм 26"/>
          <p:cNvSpPr/>
          <p:nvPr/>
        </p:nvSpPr>
        <p:spPr>
          <a:xfrm>
            <a:off x="399383" y="1520791"/>
            <a:ext cx="513117" cy="36003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араллелограмм 27"/>
          <p:cNvSpPr/>
          <p:nvPr/>
        </p:nvSpPr>
        <p:spPr>
          <a:xfrm>
            <a:off x="7942439" y="3581099"/>
            <a:ext cx="748263" cy="42758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араллелограмм 29"/>
          <p:cNvSpPr/>
          <p:nvPr/>
        </p:nvSpPr>
        <p:spPr>
          <a:xfrm>
            <a:off x="959902" y="2154778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араллелограмм 18"/>
          <p:cNvSpPr/>
          <p:nvPr/>
        </p:nvSpPr>
        <p:spPr>
          <a:xfrm>
            <a:off x="389240" y="2915120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араллелограмм 22"/>
          <p:cNvSpPr/>
          <p:nvPr/>
        </p:nvSpPr>
        <p:spPr>
          <a:xfrm>
            <a:off x="508873" y="223367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араллелограмм 31"/>
          <p:cNvSpPr/>
          <p:nvPr/>
        </p:nvSpPr>
        <p:spPr>
          <a:xfrm>
            <a:off x="7927880" y="4690334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араллелограмм 32"/>
          <p:cNvSpPr/>
          <p:nvPr/>
        </p:nvSpPr>
        <p:spPr>
          <a:xfrm>
            <a:off x="8175938" y="5005439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араллелограмм 33"/>
          <p:cNvSpPr/>
          <p:nvPr/>
        </p:nvSpPr>
        <p:spPr>
          <a:xfrm>
            <a:off x="450911" y="560048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араллелограмм 34"/>
          <p:cNvSpPr/>
          <p:nvPr/>
        </p:nvSpPr>
        <p:spPr>
          <a:xfrm>
            <a:off x="495598" y="481140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араллелограмм 35"/>
          <p:cNvSpPr/>
          <p:nvPr/>
        </p:nvSpPr>
        <p:spPr>
          <a:xfrm>
            <a:off x="7845042" y="1314573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араллелограмм 36"/>
          <p:cNvSpPr/>
          <p:nvPr/>
        </p:nvSpPr>
        <p:spPr>
          <a:xfrm>
            <a:off x="7828031" y="2142460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араллелограмм 37"/>
          <p:cNvSpPr/>
          <p:nvPr/>
        </p:nvSpPr>
        <p:spPr>
          <a:xfrm>
            <a:off x="8175937" y="1667332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араллелограмм 20"/>
          <p:cNvSpPr/>
          <p:nvPr/>
        </p:nvSpPr>
        <p:spPr>
          <a:xfrm>
            <a:off x="897515" y="5040689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43351" y="2646679"/>
            <a:ext cx="77347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внутренние и внешние. Ресурсные состояния</a:t>
            </a:r>
            <a:endParaRPr lang="ru-RU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252" y="47971"/>
            <a:ext cx="1719221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857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9790"/>
            <a:ext cx="1719221" cy="1944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846" y="1412776"/>
            <a:ext cx="8892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814" y="65051"/>
            <a:ext cx="6651312" cy="6462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51720" y="1040246"/>
            <a:ext cx="3882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/>
              <a:t>Свидания с самим собой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60" y="1573602"/>
            <a:ext cx="6389671" cy="26669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35"/>
          <a:stretch/>
        </p:blipFill>
        <p:spPr>
          <a:xfrm>
            <a:off x="1615923" y="4509120"/>
            <a:ext cx="4468343" cy="218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30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336" y="0"/>
            <a:ext cx="1719221" cy="1944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9592" y="972396"/>
            <a:ext cx="43924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Упражнение «Место покоя»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188640"/>
            <a:ext cx="6657409" cy="646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82" y="1374175"/>
            <a:ext cx="4455526" cy="3465190"/>
          </a:xfrm>
          <a:prstGeom prst="rect">
            <a:avLst/>
          </a:prstGeom>
        </p:spPr>
      </p:pic>
      <p:pic>
        <p:nvPicPr>
          <p:cNvPr id="6" name="muzika_dlja_meditacii_-_muzika_angelov_(z3.fm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3174.9375"/>
                  <p14:fade in="250" out="2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5576" y="5444234"/>
            <a:ext cx="609600" cy="6096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37708" y="4610260"/>
            <a:ext cx="33891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Вопросы для рефлексии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32908" y="5010370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 удалось? </a:t>
            </a:r>
            <a:endParaRPr lang="ru-RU" dirty="0" smtClean="0"/>
          </a:p>
          <a:p>
            <a:r>
              <a:rPr lang="ru-RU" dirty="0" smtClean="0"/>
              <a:t>Почему </a:t>
            </a:r>
            <a:r>
              <a:rPr lang="ru-RU" dirty="0"/>
              <a:t>не удалось?</a:t>
            </a:r>
          </a:p>
          <a:p>
            <a:r>
              <a:rPr lang="ru-RU" dirty="0"/>
              <a:t>Какие чувства, ощущения вызвало это упражнение?</a:t>
            </a:r>
          </a:p>
          <a:p>
            <a:r>
              <a:rPr lang="ru-RU" dirty="0"/>
              <a:t>Какой образ представили?</a:t>
            </a:r>
          </a:p>
        </p:txBody>
      </p:sp>
    </p:spTree>
    <p:extLst>
      <p:ext uri="{BB962C8B-B14F-4D97-AF65-F5344CB8AC3E}">
        <p14:creationId xmlns:p14="http://schemas.microsoft.com/office/powerpoint/2010/main" val="275652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752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27273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5656" y="116632"/>
            <a:ext cx="1719221" cy="1944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43808" y="5517232"/>
            <a:ext cx="2736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Регулярность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00" y="118472"/>
            <a:ext cx="6663506" cy="646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25" y="1196752"/>
            <a:ext cx="6062946" cy="411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2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449" y="261955"/>
            <a:ext cx="1846569" cy="20882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061370">
            <a:off x="1160391" y="1768865"/>
            <a:ext cx="4725189" cy="427731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71726" y="582859"/>
            <a:ext cx="3406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Успехов, уважаемые коллеги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7282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0"/>
            <a:ext cx="1719221" cy="1944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5665" y="1488818"/>
            <a:ext cx="8892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051056"/>
            <a:ext cx="5702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3147240"/>
            <a:ext cx="5702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46042" y="6306344"/>
            <a:ext cx="5702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психоэмоциональный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988" y="3717032"/>
            <a:ext cx="4482244" cy="26000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65" y="502430"/>
            <a:ext cx="3292788" cy="25079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502430"/>
            <a:ext cx="3672408" cy="245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376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328" y="118435"/>
            <a:ext cx="1719221" cy="1944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846" y="1412776"/>
            <a:ext cx="8892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8903" y="364340"/>
            <a:ext cx="6431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Внутренние и внешние ресурсы человека</a:t>
            </a:r>
            <a:endParaRPr lang="ru-RU" sz="3200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1" y="1268760"/>
            <a:ext cx="4335309" cy="52565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03" y="829088"/>
            <a:ext cx="4293705" cy="483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990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077" y="119831"/>
            <a:ext cx="1285464" cy="158097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505415" y="1046390"/>
            <a:ext cx="37762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6882" y="73806"/>
            <a:ext cx="5976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внутренние ресурсы человека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211728"/>
            <a:ext cx="3914591" cy="45370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72" y="692696"/>
            <a:ext cx="3400548" cy="291140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63515" y="4581128"/>
            <a:ext cx="37762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позитивное мышление </a:t>
            </a:r>
          </a:p>
        </p:txBody>
      </p:sp>
    </p:spTree>
    <p:extLst>
      <p:ext uri="{BB962C8B-B14F-4D97-AF65-F5344CB8AC3E}">
        <p14:creationId xmlns:p14="http://schemas.microsoft.com/office/powerpoint/2010/main" val="2787176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779" y="0"/>
            <a:ext cx="1719221" cy="19447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963" y="1412776"/>
            <a:ext cx="3640266" cy="45365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740" y="188640"/>
            <a:ext cx="6078239" cy="6462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124744"/>
            <a:ext cx="3672408" cy="460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42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5564" y="7058"/>
            <a:ext cx="1719221" cy="1944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846" y="1412776"/>
            <a:ext cx="8892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89157"/>
            <a:ext cx="6084335" cy="646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06391"/>
            <a:ext cx="3633914" cy="24226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542" y="1812886"/>
            <a:ext cx="3706777" cy="27764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293096"/>
            <a:ext cx="3729535" cy="246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43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019" y="0"/>
            <a:ext cx="1719221" cy="1944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846" y="1412776"/>
            <a:ext cx="8892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5" r="3441" b="11654"/>
          <a:stretch/>
        </p:blipFill>
        <p:spPr>
          <a:xfrm>
            <a:off x="307991" y="1196752"/>
            <a:ext cx="7056784" cy="468052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72657" y="244723"/>
            <a:ext cx="64896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 способов восстановить внутренние ресурсы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687975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103" y="69288"/>
            <a:ext cx="1719221" cy="1944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846" y="1412776"/>
            <a:ext cx="8892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46" y="145571"/>
            <a:ext cx="6651312" cy="6462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" r="3208" b="6219"/>
          <a:stretch/>
        </p:blipFill>
        <p:spPr>
          <a:xfrm>
            <a:off x="184246" y="992998"/>
            <a:ext cx="4680520" cy="28654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789040"/>
            <a:ext cx="6300689" cy="30211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7201" y="691718"/>
            <a:ext cx="2655416" cy="309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1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300" y="41176"/>
            <a:ext cx="1719221" cy="19447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846" y="1412776"/>
            <a:ext cx="8892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53" y="187836"/>
            <a:ext cx="6651312" cy="646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677"/>
            <a:ext cx="6633601" cy="494012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3608" y="766346"/>
            <a:ext cx="5852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Художественный дневник – рисуем состояния</a:t>
            </a:r>
          </a:p>
        </p:txBody>
      </p:sp>
    </p:spTree>
    <p:extLst>
      <p:ext uri="{BB962C8B-B14F-4D97-AF65-F5344CB8AC3E}">
        <p14:creationId xmlns:p14="http://schemas.microsoft.com/office/powerpoint/2010/main" val="76990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5201</TotalTime>
  <Words>111</Words>
  <Application>Microsoft Office PowerPoint</Application>
  <PresentationFormat>Экран (4:3)</PresentationFormat>
  <Paragraphs>33</Paragraphs>
  <Slides>13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Анатольевна</dc:creator>
  <cp:lastModifiedBy>Пользователь</cp:lastModifiedBy>
  <cp:revision>328</cp:revision>
  <cp:lastPrinted>2016-10-28T09:22:46Z</cp:lastPrinted>
  <dcterms:created xsi:type="dcterms:W3CDTF">2014-12-22T09:35:09Z</dcterms:created>
  <dcterms:modified xsi:type="dcterms:W3CDTF">2023-06-22T07:21:30Z</dcterms:modified>
</cp:coreProperties>
</file>